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1" r:id="rId4"/>
    <p:sldId id="272" r:id="rId5"/>
    <p:sldId id="270" r:id="rId6"/>
    <p:sldId id="257" r:id="rId7"/>
    <p:sldId id="267" r:id="rId8"/>
    <p:sldId id="263" r:id="rId9"/>
    <p:sldId id="258" r:id="rId10"/>
    <p:sldId id="259" r:id="rId11"/>
    <p:sldId id="268" r:id="rId12"/>
    <p:sldId id="260" r:id="rId13"/>
    <p:sldId id="264" r:id="rId14"/>
    <p:sldId id="262" r:id="rId15"/>
    <p:sldId id="265" r:id="rId16"/>
    <p:sldId id="261" r:id="rId17"/>
    <p:sldId id="266" r:id="rId1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8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3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5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8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CAE50-7115-4E66-A62B-D7741F5D1C0F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F7B1-584C-45E1-A47F-74A7862C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Relua</a:t>
            </a:r>
            <a:r>
              <a:rPr lang="tr-TR" dirty="0" smtClean="0"/>
              <a:t> dünyası </a:t>
            </a:r>
            <a:r>
              <a:rPr lang="tr-TR" dirty="0" err="1" smtClean="0"/>
              <a:t>inspo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3600" dirty="0" smtClean="0"/>
              <a:t>İnsanlar dağlarda olduğu için çevreye ağaçlar kayalıklar </a:t>
            </a:r>
            <a:r>
              <a:rPr lang="tr-TR" sz="3600" dirty="0" err="1" smtClean="0"/>
              <a:t>vs</a:t>
            </a:r>
            <a:r>
              <a:rPr lang="tr-TR" sz="3600" dirty="0" smtClean="0"/>
              <a:t> konulabilir</a:t>
            </a:r>
            <a:endParaRPr lang="en-US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dmin\Downloads\Colorado Mountain Valley Wall Art Print - 10x15 Inch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6668"/>
            <a:ext cx="5904656" cy="44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3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This is my Bullet-Hell Roguelike, &quot;GOLDEN SCARLETT OVERDRIVE&quot; that is  currently under development! What do you guys think? : r/Unity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37" y="1124744"/>
            <a:ext cx="870496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1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4255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İkinci Bölüm [</a:t>
            </a:r>
            <a:r>
              <a:rPr lang="tr-TR" b="1" dirty="0" err="1"/>
              <a:t>Curat</a:t>
            </a:r>
            <a:r>
              <a:rPr lang="tr-TR" b="1" dirty="0"/>
              <a:t> Mabedi/Şatosu</a:t>
            </a:r>
            <a:r>
              <a:rPr lang="tr-TR" b="1" dirty="0" smtClean="0"/>
              <a:t>]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355976" y="1268760"/>
            <a:ext cx="4330824" cy="4525963"/>
          </a:xfrm>
        </p:spPr>
        <p:txBody>
          <a:bodyPr/>
          <a:lstStyle/>
          <a:p>
            <a:r>
              <a:rPr lang="tr-TR" dirty="0" smtClean="0"/>
              <a:t>Daha gösterişli ve karanlık</a:t>
            </a:r>
            <a:endParaRPr lang="en-US" dirty="0"/>
          </a:p>
        </p:txBody>
      </p:sp>
      <p:pic>
        <p:nvPicPr>
          <p:cNvPr id="4099" name="Picture 3" descr="C:\Users\admin\Downloads\indi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2496"/>
            <a:ext cx="3960440" cy="58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42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Undead castle battle - pixel art game mockup by RGBfumes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693696" cy="4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2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30 New Upcoming PC RPG Games l Isometric, First-person, &amp; Action  Role-playin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61" y="1345909"/>
            <a:ext cx="896099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The 10 Best RPGs of the Last 10 Years | bit-tech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806489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05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046070" y="476672"/>
            <a:ext cx="4990426" cy="854968"/>
          </a:xfrm>
        </p:spPr>
        <p:txBody>
          <a:bodyPr>
            <a:noAutofit/>
          </a:bodyPr>
          <a:lstStyle/>
          <a:p>
            <a:r>
              <a:rPr lang="tr-TR" sz="2800" dirty="0" smtClean="0"/>
              <a:t>Şato içerisinde çizebileceğimiz eşya ve mobilyalar</a:t>
            </a:r>
            <a:endParaRPr lang="en-US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C:\Users\admin\Downloads\indir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44824"/>
            <a:ext cx="658822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\Downloads\Vampire`s Room, Ihor Reshetniko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" y="332656"/>
            <a:ext cx="4034416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60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Dişçi: (+dişçi koltuğu)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xanima on S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256917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Karakterler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smtClean="0"/>
              <a:t>Safkan olanların dış görünüşü diğerlerinden daha canavarca, klasik vampir görünüşünde değiller.</a:t>
            </a:r>
            <a:endParaRPr lang="en-US" sz="2000" dirty="0"/>
          </a:p>
        </p:txBody>
      </p:sp>
      <p:pic>
        <p:nvPicPr>
          <p:cNvPr id="14338" name="Picture 2" descr="preview.redd.it/m23dgfykzoo81.gif?format=png8&amp;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6"/>
            <a:ext cx="3842289" cy="38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lorful simple flat pixel art illustration of a smiling vampire with a  glass of blood or wine and a white towel. | Can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17" y="2132856"/>
            <a:ext cx="4167355" cy="4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Hayvan ile beslenenler daha insancıl görünüşlü</a:t>
            </a:r>
            <a:endParaRPr lang="en-US" sz="2400" dirty="0"/>
          </a:p>
        </p:txBody>
      </p:sp>
      <p:pic>
        <p:nvPicPr>
          <p:cNvPr id="15362" name="Picture 2" descr="EVS NFT COLLECTION | Sold out🩸 (@elegantvampires)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1043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41831"/>
            <a:ext cx="2520280" cy="314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56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7504" y="764704"/>
            <a:ext cx="3178696" cy="1143000"/>
          </a:xfrm>
        </p:spPr>
        <p:txBody>
          <a:bodyPr>
            <a:normAutofit/>
          </a:bodyPr>
          <a:lstStyle/>
          <a:p>
            <a:r>
              <a:rPr lang="tr-TR" sz="2400" dirty="0" err="1" smtClean="0"/>
              <a:t>Savaşılabilcek</a:t>
            </a:r>
            <a:r>
              <a:rPr lang="tr-TR" sz="2400" dirty="0" smtClean="0"/>
              <a:t> diğer karakterler</a:t>
            </a:r>
            <a:endParaRPr lang="en-US" sz="2400" dirty="0"/>
          </a:p>
        </p:txBody>
      </p:sp>
      <p:pic>
        <p:nvPicPr>
          <p:cNvPr id="16386" name="Picture 2" descr="The FREE pixel art Monsters Creatures Fantasy pack has been released, with  4 monstrous characters.(link in the comments) : r/gamede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" y="2787158"/>
            <a:ext cx="42672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OC] Some monster designs. : PixelArt | Pixel art characters, Pixel art games,  Anime pixel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82" y="32257"/>
            <a:ext cx="5518018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Harita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7" name="Picture 5" descr="Satellite view of Iceland, map. Glaciers and fjords seen from above. 3d  render. Reykjavik. Element of this image is furnished by Nasa Stock Photo -  Alamy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1020"/>
              </a:clrFrom>
              <a:clrTo>
                <a:srgbClr val="00102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7" t="4463" r="1378" b="15246"/>
          <a:stretch/>
        </p:blipFill>
        <p:spPr bwMode="auto">
          <a:xfrm rot="10800000">
            <a:off x="251520" y="260648"/>
            <a:ext cx="8562109" cy="60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admin\AppData\Local\Microsoft\Windows\INetCache\IE\ZPSRZ80Z\lowther-castle-1538852797xA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94" y="4701953"/>
            <a:ext cx="1216535" cy="8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admin\AppData\Local\Microsoft\Windows\INetCache\IE\7INDI3SJ\cochem-castle-1573744026ujH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39764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admin\AppData\Local\Microsoft\Windows\INetCache\IE\FDQFER1J\4081697_fddf87aa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76" y="2277883"/>
            <a:ext cx="569483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1776197" y="5107464"/>
            <a:ext cx="1447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r-TR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sange</a:t>
            </a:r>
            <a:endParaRPr lang="tr-TR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Dikdörtgen 14"/>
          <p:cNvSpPr/>
          <p:nvPr/>
        </p:nvSpPr>
        <p:spPr>
          <a:xfrm>
            <a:off x="2066716" y="2620753"/>
            <a:ext cx="20826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r-TR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sığınaklar</a:t>
            </a:r>
            <a:endParaRPr lang="tr-TR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Dikdörtgen 15"/>
          <p:cNvSpPr/>
          <p:nvPr/>
        </p:nvSpPr>
        <p:spPr>
          <a:xfrm>
            <a:off x="4194155" y="1569997"/>
            <a:ext cx="1385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r-TR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soare</a:t>
            </a:r>
            <a:endParaRPr lang="tr-TR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820447" y="6412686"/>
            <a:ext cx="638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(Giriş kısmında böyle harita koyup bulunduğu bölümü gösterebilir)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915816" y="3140968"/>
            <a:ext cx="380943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16016" y="2132856"/>
            <a:ext cx="360040" cy="358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99760" y="5815350"/>
            <a:ext cx="227516" cy="20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11221" y="4149080"/>
            <a:ext cx="188540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94155" y="2704995"/>
            <a:ext cx="233829" cy="238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Düz Bağlayıcı 12"/>
          <p:cNvCxnSpPr/>
          <p:nvPr/>
        </p:nvCxnSpPr>
        <p:spPr>
          <a:xfrm>
            <a:off x="2405491" y="4365104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Bağlayıcı 16"/>
          <p:cNvCxnSpPr/>
          <p:nvPr/>
        </p:nvCxnSpPr>
        <p:spPr>
          <a:xfrm flipH="1">
            <a:off x="2499760" y="3501008"/>
            <a:ext cx="416056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/>
          <p:cNvCxnSpPr/>
          <p:nvPr/>
        </p:nvCxnSpPr>
        <p:spPr>
          <a:xfrm flipV="1">
            <a:off x="3419872" y="2943918"/>
            <a:ext cx="774283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Bağlayıcı 20"/>
          <p:cNvCxnSpPr>
            <a:endCxn id="7" idx="3"/>
          </p:cNvCxnSpPr>
          <p:nvPr/>
        </p:nvCxnSpPr>
        <p:spPr>
          <a:xfrm flipV="1">
            <a:off x="4427984" y="2438926"/>
            <a:ext cx="340759" cy="385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4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tr-TR" b="1" dirty="0"/>
              <a:t>Başlangıç [</a:t>
            </a:r>
            <a:r>
              <a:rPr lang="tr-TR" b="1" dirty="0" err="1"/>
              <a:t>Sange</a:t>
            </a:r>
            <a:r>
              <a:rPr lang="tr-TR" b="1" dirty="0"/>
              <a:t> Mabedi/Şatosu</a:t>
            </a:r>
            <a:r>
              <a:rPr lang="tr-TR" b="1" dirty="0" smtClean="0"/>
              <a:t>]</a:t>
            </a:r>
            <a:br>
              <a:rPr lang="tr-TR" b="1" dirty="0" smtClean="0"/>
            </a:br>
            <a:r>
              <a:rPr lang="tr-TR" b="1" dirty="0" smtClean="0"/>
              <a:t>(sahne/</a:t>
            </a:r>
            <a:r>
              <a:rPr lang="tr-TR" b="1" dirty="0" smtClean="0"/>
              <a:t>çevre)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admin\Downloads\Twitter_ It's what's happening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364263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Lindsey Fitzharris on Twit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3"/>
            <a:ext cx="3407295" cy="5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7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The Dark Triad: Dragon's Death - Yet Another Isometric RPG Gets A  Kickstarter Campa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1609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62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emetery 3D Model $99 - .max .obj .3ds - Free3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672"/>
            <a:ext cx="5832648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0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/>
              <a:t>İlk Bölüm [</a:t>
            </a:r>
            <a:r>
              <a:rPr lang="tr-TR" b="1" dirty="0" err="1"/>
              <a:t>Soare</a:t>
            </a:r>
            <a:r>
              <a:rPr lang="tr-TR" b="1" dirty="0"/>
              <a:t> Kuşatması</a:t>
            </a:r>
            <a:r>
              <a:rPr lang="tr-TR" b="1" dirty="0" smtClean="0"/>
              <a:t>]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İnsanların sığınakları</a:t>
            </a:r>
            <a:endParaRPr lang="en-US" dirty="0"/>
          </a:p>
        </p:txBody>
      </p:sp>
      <p:pic>
        <p:nvPicPr>
          <p:cNvPr id="2051" name="Picture 3" descr="C:\Users\admin\Downloads\Andrey Egorov _ Concept Art 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5851525" cy="41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84</Words>
  <Application>Microsoft Office PowerPoint</Application>
  <PresentationFormat>Ekran Gösterisi (4:3)</PresentationFormat>
  <Paragraphs>18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18" baseType="lpstr">
      <vt:lpstr>Ofis Teması</vt:lpstr>
      <vt:lpstr>Relua dünyası inspo</vt:lpstr>
      <vt:lpstr>Karakterler</vt:lpstr>
      <vt:lpstr>PowerPoint Sunusu</vt:lpstr>
      <vt:lpstr>Savaşılabilcek diğer karakterler</vt:lpstr>
      <vt:lpstr>Harita</vt:lpstr>
      <vt:lpstr>Başlangıç [Sange Mabedi/Şatosu] (sahne/çevre)</vt:lpstr>
      <vt:lpstr>PowerPoint Sunusu</vt:lpstr>
      <vt:lpstr>PowerPoint Sunusu</vt:lpstr>
      <vt:lpstr>İlk Bölüm [Soare Kuşatması]</vt:lpstr>
      <vt:lpstr>İnsanlar dağlarda olduğu için çevreye ağaçlar kayalıklar vs konulabilir</vt:lpstr>
      <vt:lpstr>PowerPoint Sunusu</vt:lpstr>
      <vt:lpstr>İkinci Bölüm [Curat Mabedi/Şatosu]</vt:lpstr>
      <vt:lpstr>PowerPoint Sunusu</vt:lpstr>
      <vt:lpstr>PowerPoint Sunusu</vt:lpstr>
      <vt:lpstr>PowerPoint Sunusu</vt:lpstr>
      <vt:lpstr>Şato içerisinde çizebileceğimiz eşya ve mobilyalar</vt:lpstr>
      <vt:lpstr>Dişçi: (+dişçi koltuğu)</vt:lpstr>
    </vt:vector>
  </TitlesOfParts>
  <Company>NouS TncTR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Relua dünyası inspo</dc:title>
  <dc:creator>admin</dc:creator>
  <cp:lastModifiedBy>admin</cp:lastModifiedBy>
  <cp:revision>8</cp:revision>
  <dcterms:created xsi:type="dcterms:W3CDTF">2022-05-02T14:27:25Z</dcterms:created>
  <dcterms:modified xsi:type="dcterms:W3CDTF">2022-05-03T13:02:17Z</dcterms:modified>
</cp:coreProperties>
</file>